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3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72" r:id="rId6"/>
  </p:sldMasterIdLst>
  <p:notesMasterIdLst>
    <p:notesMasterId r:id="rId11"/>
  </p:notesMasterIdLst>
  <p:sldIdLst>
    <p:sldId id="258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A"/>
    <a:srgbClr val="FF0066"/>
    <a:srgbClr val="969696"/>
    <a:srgbClr val="575656"/>
    <a:srgbClr val="696969"/>
    <a:srgbClr val="6F6F6F"/>
    <a:srgbClr val="5C5C5C"/>
    <a:srgbClr val="2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9" autoAdjust="0"/>
    <p:restoredTop sz="94668" autoAdjust="0"/>
  </p:normalViewPr>
  <p:slideViewPr>
    <p:cSldViewPr snapToGrid="0" snapToObjects="1">
      <p:cViewPr varScale="1">
        <p:scale>
          <a:sx n="68" d="100"/>
          <a:sy n="68" d="100"/>
        </p:scale>
        <p:origin x="8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ED587-4FDB-4DED-9850-6C8ADBE02923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99472D-D8B9-479C-8FAF-80EA10CFEC1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8183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82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88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05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45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272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0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3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89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5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69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15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840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250C1E-CB7F-0C45-9879-2E1451F9FBC0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77F5D-B725-1A48-B503-DC8C6DAC569B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AEDB-12ED-A64A-B092-B0A028F59312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8E775-FFB6-9C45-B3D6-9F79E80A0983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wecareforyou@asz.b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15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11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3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480059" y="2053641"/>
            <a:ext cx="2751871" cy="2760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 err="1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Personeels</a:t>
            </a:r>
            <a:r>
              <a:rPr lang="en-US" sz="3200" b="1" kern="1200" dirty="0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-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 err="1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vergadering</a:t>
            </a:r>
            <a:r>
              <a:rPr lang="en-US" sz="3200" b="1" kern="1200" dirty="0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  </a:t>
            </a:r>
            <a:r>
              <a:rPr lang="en-US" sz="3200" kern="1200" dirty="0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 </a:t>
            </a:r>
            <a:r>
              <a:rPr lang="en-US" sz="3200" kern="1200" dirty="0" err="1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juni</a:t>
            </a:r>
            <a:r>
              <a:rPr lang="en-US" sz="3200" kern="1200" dirty="0">
                <a:solidFill>
                  <a:srgbClr val="FFFFFF"/>
                </a:solidFill>
                <a:latin typeface="Corbel" panose="020B0503020204020204" pitchFamily="34" charset="0"/>
                <a:ea typeface="+mj-ea"/>
                <a:cs typeface="+mj-cs"/>
              </a:rPr>
              <a:t> 2019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67930" y="801866"/>
            <a:ext cx="3979563" cy="523063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 indent="0" defTabSz="914400">
              <a:lnSpc>
                <a:spcPct val="90000"/>
              </a:lnSpc>
              <a:buNone/>
            </a:pPr>
            <a:r>
              <a:rPr lang="en-US" sz="2400" dirty="0">
                <a:solidFill>
                  <a:srgbClr val="000000"/>
                </a:solidFill>
                <a:latin typeface="Corbel" panose="020B0503020204020204" pitchFamily="34" charset="0"/>
              </a:rPr>
              <a:t>We Care for You</a:t>
            </a:r>
          </a:p>
        </p:txBody>
      </p:sp>
      <p:pic>
        <p:nvPicPr>
          <p:cNvPr id="4" name="Picture 7" descr="ASZ_embleem_negatie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01" y="5790881"/>
            <a:ext cx="558800" cy="63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34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nl-BE" sz="3600" dirty="0">
                <a:solidFill>
                  <a:schemeClr val="bg1"/>
                </a:solidFill>
                <a:latin typeface="Corbel" panose="020B0503020204020204" pitchFamily="34" charset="0"/>
              </a:rPr>
              <a:t>Inzetten op primaire en secundaire preventie van BO:</a:t>
            </a:r>
          </a:p>
          <a:p>
            <a:pPr marL="457200" lvl="1" indent="0">
              <a:buNone/>
            </a:pPr>
            <a:endParaRPr lang="nl-BE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lvl="1"/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Een persoonlijk aanspreekpunt vormen om collega’s met BO-tekenen te steunen en op weg te helpen</a:t>
            </a:r>
          </a:p>
          <a:p>
            <a:pPr lvl="1"/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Opleidingen voorzien voor teams om Burn-out te begrijpen, collega’s door te verwijzen naar </a:t>
            </a:r>
            <a:r>
              <a:rPr lang="nl-BE" dirty="0" err="1">
                <a:solidFill>
                  <a:schemeClr val="bg1"/>
                </a:solidFill>
                <a:latin typeface="Corbel" panose="020B0503020204020204" pitchFamily="34" charset="0"/>
              </a:rPr>
              <a:t>WCfY</a:t>
            </a:r>
            <a:endParaRPr lang="nl-BE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lvl="1"/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Intervisies voorzien voor teams</a:t>
            </a:r>
          </a:p>
          <a:p>
            <a:pPr lvl="1"/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Tool: verzorgen zonder zorgen: ter beschikking voor elke WN</a:t>
            </a:r>
          </a:p>
          <a:p>
            <a:pPr marL="265112" lvl="1" indent="0">
              <a:buNone/>
            </a:pPr>
            <a:endParaRPr lang="nl-BE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 Inzetten op tertiaire preventie van BO:</a:t>
            </a:r>
          </a:p>
          <a:p>
            <a:pPr lvl="1"/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Een re-integratiebeleid na BO uitwerken</a:t>
            </a:r>
          </a:p>
          <a:p>
            <a:pPr lvl="1"/>
            <a:endParaRPr lang="nl-BE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Wat we dit jaar ontwikkelen, borgen voor de toekomst in het  ASZ</a:t>
            </a:r>
          </a:p>
          <a:p>
            <a:endParaRPr lang="nl-BE" dirty="0">
              <a:solidFill>
                <a:schemeClr val="bg1"/>
              </a:solidFill>
            </a:endParaRPr>
          </a:p>
          <a:p>
            <a:pPr>
              <a:buNone/>
            </a:pPr>
            <a:endParaRPr lang="nl-BE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EB0B-FC0C-4F5A-9EEB-C5C64E9476F7}" type="datetime4">
              <a:rPr lang="nl-BE" smtClean="0"/>
              <a:t>19 november 2019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naam 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11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We Care For </a:t>
            </a:r>
            <a:r>
              <a:rPr lang="nl-BE" dirty="0" err="1">
                <a:solidFill>
                  <a:srgbClr val="FF3399"/>
                </a:solidFill>
              </a:rPr>
              <a:t>You</a:t>
            </a:r>
            <a:endParaRPr lang="nl-BE" dirty="0">
              <a:solidFill>
                <a:srgbClr val="FF3399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nl-BE" dirty="0">
                <a:solidFill>
                  <a:schemeClr val="bg1"/>
                </a:solidFill>
                <a:latin typeface="Corbel" panose="020B0503020204020204" pitchFamily="34" charset="0"/>
              </a:rPr>
              <a:t>Samenstelling WCFY-team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Van Audenhove Tina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Kerckhofs Karolien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Parewyck Greet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Rossel Ellen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Valcke Idris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Van Glabeke Sara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Verhoeyen Silke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Capiau Veronique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Heyvaert Annelies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Roelandt Sofie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Tavares da Silva Luis Filipe </a:t>
            </a:r>
          </a:p>
          <a:p>
            <a:pPr lvl="1"/>
            <a:r>
              <a:rPr lang="nl-BE" sz="1400" dirty="0">
                <a:solidFill>
                  <a:schemeClr val="bg1"/>
                </a:solidFill>
                <a:latin typeface="Corbel" panose="020B0503020204020204" pitchFamily="34" charset="0"/>
              </a:rPr>
              <a:t>Dr.  Thierry Verplancke</a:t>
            </a:r>
          </a:p>
          <a:p>
            <a:pPr marL="0" indent="0">
              <a:buClr>
                <a:schemeClr val="tx1"/>
              </a:buClr>
              <a:buNone/>
            </a:pPr>
            <a:endParaRPr lang="nl-BE" dirty="0">
              <a:solidFill>
                <a:schemeClr val="bg1"/>
              </a:solidFill>
            </a:endParaRPr>
          </a:p>
          <a:p>
            <a:endParaRPr lang="nl-BE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EB0B-FC0C-4F5A-9EEB-C5C64E9476F7}" type="datetime4">
              <a:rPr lang="nl-BE" smtClean="0"/>
              <a:t>19 november 2019</a:t>
            </a:fld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3350" y="2132856"/>
            <a:ext cx="4949190" cy="3209702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352" y="260648"/>
            <a:ext cx="1557514" cy="12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39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Contactgegevens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nl-BE" sz="3600" dirty="0">
                <a:solidFill>
                  <a:schemeClr val="bg1"/>
                </a:solidFill>
                <a:latin typeface="Corbel" panose="020B0503020204020204" pitchFamily="34" charset="0"/>
              </a:rPr>
              <a:t>Nood aan gesprek?</a:t>
            </a:r>
          </a:p>
          <a:p>
            <a:pPr marL="457200" lvl="1" indent="0">
              <a:buNone/>
            </a:pPr>
            <a:r>
              <a:rPr lang="nl-BE" sz="2500" dirty="0">
                <a:solidFill>
                  <a:schemeClr val="bg1"/>
                </a:solidFill>
                <a:latin typeface="Corbel" panose="020B0503020204020204" pitchFamily="34" charset="0"/>
              </a:rPr>
              <a:t>Spreek de leden van het WCFY-team aan of </a:t>
            </a:r>
            <a:r>
              <a:rPr lang="nl-BE" sz="2500" dirty="0">
                <a:solidFill>
                  <a:schemeClr val="bg1"/>
                </a:solidFill>
                <a:latin typeface="Corbel" panose="020B0503020204020204" pitchFamily="34" charset="0"/>
                <a:hlinkClick r:id="rId2"/>
              </a:rPr>
              <a:t>wecareforyou@asz.be</a:t>
            </a:r>
            <a:endParaRPr lang="nl-BE" sz="25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457200" lvl="1" indent="0">
              <a:buNone/>
            </a:pPr>
            <a:endParaRPr lang="nl-BE" sz="36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nl-BE" sz="3600" dirty="0">
                <a:solidFill>
                  <a:schemeClr val="bg1"/>
                </a:solidFill>
                <a:latin typeface="Corbel" panose="020B0503020204020204" pitchFamily="34" charset="0"/>
              </a:rPr>
              <a:t>Wil je de tool verzorgen zonder zorgen gebruiken? </a:t>
            </a:r>
          </a:p>
          <a:p>
            <a:pPr marL="457200" lvl="1" indent="0">
              <a:buNone/>
            </a:pPr>
            <a:r>
              <a:rPr lang="nl-BE" sz="2500" dirty="0">
                <a:solidFill>
                  <a:schemeClr val="bg1"/>
                </a:solidFill>
                <a:latin typeface="Corbel" panose="020B0503020204020204" pitchFamily="34" charset="0"/>
                <a:hlinkClick r:id="rId2"/>
              </a:rPr>
              <a:t>wecareforyou@asz.be</a:t>
            </a:r>
            <a:endParaRPr lang="nl-BE" sz="25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nl-BE" dirty="0">
              <a:solidFill>
                <a:schemeClr val="bg1"/>
              </a:solidFill>
            </a:endParaRPr>
          </a:p>
          <a:p>
            <a:endParaRPr lang="nl-BE" dirty="0">
              <a:solidFill>
                <a:schemeClr val="bg1"/>
              </a:solidFill>
            </a:endParaRPr>
          </a:p>
          <a:p>
            <a:pPr>
              <a:buNone/>
            </a:pPr>
            <a:endParaRPr lang="nl-BE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EB0B-FC0C-4F5A-9EEB-C5C64E9476F7}" type="datetime4">
              <a:rPr lang="nl-BE" smtClean="0"/>
              <a:t>19 november 2019</a:t>
            </a:fld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6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SRNSVQQ3ZVQM-1365036356-6048</_dlc_DocId>
    <_dlc_DocIdUrl xmlns="888c19c8-2d53-45e3-b4cf-13c3fd8922d3">
      <Url>https://mobiusgroup.sharepoint.com/sites/mobius/Projects/FODSZ1405/_layouts/15/DocIdRedir.aspx?ID=SRNSVQQ3ZVQM-1365036356-6048</Url>
      <Description>SRNSVQQ3ZVQM-1365036356-6048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1C69762F-361A-419C-9BF9-5B8A666D09BC}"/>
</file>

<file path=customXml/itemProps2.xml><?xml version="1.0" encoding="utf-8"?>
<ds:datastoreItem xmlns:ds="http://schemas.openxmlformats.org/officeDocument/2006/customXml" ds:itemID="{EF57E37E-1279-4245-8FCB-D7E72B2268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7BA296-D9D6-4D9C-9390-D95D9633A2AE}">
  <ds:schemaRefs>
    <ds:schemaRef ds:uri="6e685b49-195c-499d-9cf5-d25a3508e33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324c3f5-f25b-42af-8eb0-c06c8d122b21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9B572CFD-FFFF-49A7-8EF6-DB519DC6BE29}"/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167</Words>
  <Application>Microsoft Office PowerPoint</Application>
  <PresentationFormat>Diavoorstelling (4:3)</PresentationFormat>
  <Paragraphs>43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3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Corbel</vt:lpstr>
      <vt:lpstr>Office Theme</vt:lpstr>
      <vt:lpstr>Office Theme</vt:lpstr>
      <vt:lpstr>Office Theme</vt:lpstr>
      <vt:lpstr>PowerPoint-presentatie</vt:lpstr>
      <vt:lpstr>Doel project WCFY-team</vt:lpstr>
      <vt:lpstr>We Care For You</vt:lpstr>
      <vt:lpstr>Contactgegevens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Hannaert</dc:creator>
  <cp:lastModifiedBy>Kerckhofs Karolien</cp:lastModifiedBy>
  <cp:revision>62</cp:revision>
  <dcterms:created xsi:type="dcterms:W3CDTF">2011-12-15T08:18:47Z</dcterms:created>
  <dcterms:modified xsi:type="dcterms:W3CDTF">2019-11-19T12:17:33Z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42e575e8-469f-46b2-b526-09f79f1102ec</vt:lpwstr>
  </property>
</Properties>
</file>