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57" r:id="rId5"/>
    <p:sldId id="373" r:id="rId6"/>
    <p:sldId id="363" r:id="rId7"/>
    <p:sldId id="362" r:id="rId8"/>
    <p:sldId id="371" r:id="rId9"/>
    <p:sldId id="368" r:id="rId10"/>
    <p:sldId id="369" r:id="rId11"/>
    <p:sldId id="366" r:id="rId12"/>
    <p:sldId id="370" r:id="rId13"/>
    <p:sldId id="333" r:id="rId14"/>
    <p:sldId id="372" r:id="rId15"/>
  </p:sldIdLst>
  <p:sldSz cx="9144000" cy="6858000" type="screen4x3"/>
  <p:notesSz cx="6669088" cy="99266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19" autoAdjust="0"/>
  </p:normalViewPr>
  <p:slideViewPr>
    <p:cSldViewPr>
      <p:cViewPr varScale="1">
        <p:scale>
          <a:sx n="67" d="100"/>
          <a:sy n="67" d="100"/>
        </p:scale>
        <p:origin x="14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6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8" y="6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96E46-3B43-4716-A0EE-719BA1C29A10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92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8" y="9428592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FA209-F8E9-4A10-9F49-67E91CC05AA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42340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6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7608" y="6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CAF0D-104C-4FEC-B3E5-4335D652E71A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10" y="4715155"/>
            <a:ext cx="533527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92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8" y="9428592"/>
            <a:ext cx="2889938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E93EC-C014-4C6C-A7F9-54EB5B53EEE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8877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E93EC-C014-4C6C-A7F9-54EB5B53EEE7}" type="slidenum">
              <a:rPr lang="nl-BE" smtClean="0"/>
              <a:t>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2894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Overheidsinstellingen</a:t>
            </a:r>
            <a:r>
              <a:rPr lang="nl-BE" baseline="0" dirty="0"/>
              <a:t> , nog 1 </a:t>
            </a:r>
            <a:r>
              <a:rPr lang="nl-BE" baseline="0" dirty="0" err="1"/>
              <a:t>Zh</a:t>
            </a:r>
            <a:r>
              <a:rPr lang="nl-BE" baseline="0" dirty="0"/>
              <a:t> Sint </a:t>
            </a:r>
            <a:r>
              <a:rPr lang="nl-BE" baseline="0" dirty="0" err="1"/>
              <a:t>Vincentius</a:t>
            </a:r>
            <a:r>
              <a:rPr lang="nl-BE" baseline="0" dirty="0"/>
              <a:t> Deinze</a:t>
            </a:r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8E93EC-C014-4C6C-A7F9-54EB5B53EEE7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69642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772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99435-DAEB-45D7-B061-F0B8B6BEDBCA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D7D88-8A64-4ACD-BBD9-308CAB702389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41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8B712-81B5-4D44-AFC5-DF74C135182C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621E1-180D-469F-8511-D0478798F91B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51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42A9B-D6D8-4216-A612-D1FA04C6F87B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5763" y="6305550"/>
            <a:ext cx="56038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F4755-BC88-41C2-8703-62FC4BD9C0BF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5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6967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0036" y="1600200"/>
            <a:ext cx="388833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9468" y="1600200"/>
            <a:ext cx="374733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92812-25C4-432D-8959-3C3A5D380F06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59E07-6054-4E0D-828C-C57C49A5E8B8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09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ASZ_logo_PowerPoin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338" y="1666875"/>
            <a:ext cx="5748337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9275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D6DCF-0B22-46E3-A362-5C01FA1241BA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6540A-7767-4784-A784-DD0F442E2272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46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3C6D8-43CB-4AF1-B845-79FBBC26A901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37BF-9E47-440E-BC58-E1EC5FFE7CC0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7308" y="4800600"/>
            <a:ext cx="798177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7308" y="444381"/>
            <a:ext cx="7981772" cy="428319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/>
              <a:t>Klik op het pictogram als u een afbeelding wilt toevoegen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7308" y="5367338"/>
            <a:ext cx="7981772" cy="741733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28D2A-70B5-4867-BA2A-3197605715E0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C89DA-7CD7-45BF-8A4E-7DC48B249359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13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ARCHIE\StudioWerken\MT\5935 ASZAALST Logo En Huisstijl \templates WORD\PowerPoint\beelden\ASZ_embleem_negatief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6108700"/>
            <a:ext cx="45561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F4F93-3A40-42B7-90CD-9FC636FD2F56}" type="datetime1">
              <a:rPr lang="nl-BE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91F39-D6E2-4EF4-BAF8-F41964632FC0}" type="slidenum">
              <a:rPr lang="en-US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851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39800" y="274638"/>
            <a:ext cx="7747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39800" y="1600200"/>
            <a:ext cx="77470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9638" y="6305550"/>
            <a:ext cx="893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Corbel" pitchFamily="34" charset="0"/>
                <a:cs typeface="+mn-cs"/>
              </a:defRPr>
            </a:lvl1pPr>
          </a:lstStyle>
          <a:p>
            <a:pPr defTabSz="457200">
              <a:defRPr/>
            </a:pPr>
            <a:fld id="{E67DD0C5-BB8F-4665-B4F1-4A970812FC65}" type="datetime1">
              <a:rPr lang="nl-BE">
                <a:solidFill>
                  <a:srgbClr val="FFFFFF">
                    <a:tint val="75000"/>
                  </a:srgbClr>
                </a:solidFill>
              </a:rPr>
              <a:pPr defTabSz="457200">
                <a:defRPr/>
              </a:pPr>
              <a:t>19-11-2019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19263" y="6305550"/>
            <a:ext cx="5540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tint val="75000"/>
                  </a:schemeClr>
                </a:solidFill>
                <a:latin typeface="Corbel" pitchFamily="34" charset="0"/>
                <a:cs typeface="+mn-cs"/>
              </a:defRPr>
            </a:lvl1pPr>
          </a:lstStyle>
          <a:p>
            <a:pPr defTabSz="457200"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055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tint val="75000"/>
                  </a:schemeClr>
                </a:solidFill>
                <a:latin typeface="Corbel" pitchFamily="34" charset="0"/>
                <a:cs typeface="+mn-cs"/>
              </a:defRPr>
            </a:lvl1pPr>
          </a:lstStyle>
          <a:p>
            <a:pPr defTabSz="457200">
              <a:defRPr/>
            </a:pPr>
            <a:fld id="{7EC179A9-20FF-4033-AEC7-966BEDC95C31}" type="slidenum">
              <a:rPr lang="en-US">
                <a:solidFill>
                  <a:srgbClr val="FFFFFF">
                    <a:tint val="75000"/>
                  </a:srgbClr>
                </a:solidFill>
              </a:rPr>
              <a:pPr defTabSz="457200">
                <a:defRPr/>
              </a:pPr>
              <a:t>‹nr.›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6214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Corbel" pitchFamily="34" charset="0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rbel" pitchFamily="34" charset="0"/>
        </a:defRPr>
      </a:lvl9pPr>
    </p:titleStyle>
    <p:bodyStyle>
      <a:lvl1pPr marL="265113" indent="-265113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orbel" pitchFamily="34" charset="0"/>
          <a:ea typeface="+mn-ea"/>
          <a:cs typeface="+mn-cs"/>
        </a:defRPr>
      </a:lvl1pPr>
      <a:lvl2pPr marL="444500" indent="-1793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Corbel" pitchFamily="34" charset="0"/>
          <a:ea typeface="+mn-ea"/>
          <a:cs typeface="+mn-cs"/>
        </a:defRPr>
      </a:lvl2pPr>
      <a:lvl3pPr marL="623888" indent="-1793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Corbel" pitchFamily="34" charset="0"/>
          <a:ea typeface="+mn-ea"/>
          <a:cs typeface="+mn-cs"/>
        </a:defRPr>
      </a:lvl3pPr>
      <a:lvl4pPr marL="803275" indent="-1793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orbel" pitchFamily="34" charset="0"/>
          <a:ea typeface="+mn-ea"/>
          <a:cs typeface="+mn-cs"/>
        </a:defRPr>
      </a:lvl4pPr>
      <a:lvl5pPr marL="982663" indent="-179388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orbel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090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492026"/>
            <a:ext cx="7560840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Wat gebeurt er extra achter de schermen door WCfY?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800" y="2165400"/>
            <a:ext cx="7747000" cy="4391025"/>
          </a:xfrm>
        </p:spPr>
        <p:txBody>
          <a:bodyPr/>
          <a:lstStyle/>
          <a:p>
            <a:endParaRPr lang="nl-BE" dirty="0"/>
          </a:p>
          <a:p>
            <a:r>
              <a:rPr lang="nl-BE" dirty="0"/>
              <a:t>2-daagse </a:t>
            </a:r>
            <a:r>
              <a:rPr lang="nl-BE" dirty="0" err="1"/>
              <a:t>coachingsessie</a:t>
            </a:r>
            <a:r>
              <a:rPr lang="nl-BE" dirty="0"/>
              <a:t> voor het WCfY-team door Erik Franck (expert in BO in de zorg)  </a:t>
            </a:r>
          </a:p>
          <a:p>
            <a:r>
              <a:rPr lang="nl-BE" dirty="0"/>
              <a:t>Literatuur doornemen</a:t>
            </a:r>
          </a:p>
          <a:p>
            <a:r>
              <a:rPr lang="nl-BE" dirty="0"/>
              <a:t>Opleiding tot Intervisor voor het WCfY-team door Walter Rombout</a:t>
            </a:r>
          </a:p>
          <a:p>
            <a:r>
              <a:rPr lang="nl-BE" dirty="0"/>
              <a:t>WCfY-Meetings om alles voor te bereiden</a:t>
            </a:r>
          </a:p>
          <a:p>
            <a:r>
              <a:rPr lang="nl-BE" dirty="0"/>
              <a:t>Project uitwerken, terugkoppeling naar de overheid, evaluatie, borging voorzien</a:t>
            </a:r>
          </a:p>
          <a:p>
            <a:pPr marL="644525" lvl="4" indent="-285750">
              <a:buFont typeface="Arial" panose="020B0604020202020204" pitchFamily="34" charset="0"/>
              <a:buChar char="•"/>
            </a:pPr>
            <a:endParaRPr lang="nl-BE" sz="24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10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7189" y="492026"/>
            <a:ext cx="1347333" cy="1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890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492026"/>
            <a:ext cx="7560840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Contactgegevens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800" y="2165400"/>
            <a:ext cx="7747000" cy="4391025"/>
          </a:xfrm>
        </p:spPr>
        <p:txBody>
          <a:bodyPr/>
          <a:lstStyle/>
          <a:p>
            <a:endParaRPr lang="nl-BE" dirty="0"/>
          </a:p>
          <a:p>
            <a:r>
              <a:rPr lang="nl-BE" dirty="0"/>
              <a:t>Nood aan een gesprek?</a:t>
            </a:r>
          </a:p>
          <a:p>
            <a:pPr marL="0" indent="0">
              <a:buNone/>
            </a:pPr>
            <a:r>
              <a:rPr lang="nl-BE" dirty="0"/>
              <a:t>	Spreek de leden aan van het WCfY-team of  	</a:t>
            </a:r>
            <a:r>
              <a:rPr lang="nl-BE" sz="2000" dirty="0">
                <a:highlight>
                  <a:srgbClr val="FF00FF"/>
                </a:highlight>
              </a:rPr>
              <a:t>wecareforyou@asz.be</a:t>
            </a:r>
          </a:p>
          <a:p>
            <a:pPr marL="0" indent="0">
              <a:buNone/>
            </a:pPr>
            <a:endParaRPr lang="nl-BE" dirty="0"/>
          </a:p>
          <a:p>
            <a:r>
              <a:rPr lang="nl-BE" sz="2400" dirty="0"/>
              <a:t>Wil iemand de Thalentotool verzorgen zonder zorgen gebruiken?</a:t>
            </a:r>
          </a:p>
          <a:p>
            <a:pPr marL="179387" lvl="1" indent="0">
              <a:buNone/>
            </a:pPr>
            <a:r>
              <a:rPr lang="nl-BE" dirty="0">
                <a:highlight>
                  <a:srgbClr val="FF00FF"/>
                </a:highlight>
              </a:rPr>
              <a:t> wecareforyou@asz.be</a:t>
            </a:r>
          </a:p>
          <a:p>
            <a:pPr marL="179387" lvl="1" indent="0">
              <a:buNone/>
            </a:pPr>
            <a:endParaRPr lang="nl-BE" dirty="0">
              <a:highlight>
                <a:srgbClr val="FF00FF"/>
              </a:highlight>
            </a:endParaRPr>
          </a:p>
          <a:p>
            <a:endParaRPr lang="nl-BE" sz="2400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11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7189" y="492026"/>
            <a:ext cx="1347333" cy="104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50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nl-BE" dirty="0"/>
              <a:t>Gefinancierd door de FOD Sociale Zekerheid in het kader van pilootprojecten voor de preventie van psychische </a:t>
            </a:r>
            <a:r>
              <a:rPr lang="nl-BE" dirty="0" err="1"/>
              <a:t>werkgerelateerde</a:t>
            </a:r>
            <a:r>
              <a:rPr lang="nl-BE" dirty="0"/>
              <a:t> aandoeningen</a:t>
            </a:r>
          </a:p>
          <a:p>
            <a:pPr algn="l"/>
            <a:endParaRPr lang="nl-BE" dirty="0"/>
          </a:p>
          <a:p>
            <a:pPr algn="l"/>
            <a:endParaRPr lang="nl-BE" dirty="0"/>
          </a:p>
          <a:p>
            <a:pPr algn="l"/>
            <a:r>
              <a:rPr lang="nl-BE" dirty="0"/>
              <a:t>Hoofdverpleegkundigen vergadering 19 juni 2019 – Karolien Kerckhofs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1" y="1609726"/>
            <a:ext cx="2276483" cy="177705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1218" y="3753781"/>
            <a:ext cx="1939783" cy="85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47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392707"/>
            <a:ext cx="6872560" cy="841916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Pilootproject geïntegreerd preventiebeleid Burn-out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7704" y="1772816"/>
            <a:ext cx="6624736" cy="4391025"/>
          </a:xfrm>
        </p:spPr>
        <p:txBody>
          <a:bodyPr/>
          <a:lstStyle/>
          <a:p>
            <a:r>
              <a:rPr lang="nl-BE" dirty="0"/>
              <a:t> Pilootproject 2019, Minister Van Sociale Zaken, Maggie De Block</a:t>
            </a:r>
          </a:p>
          <a:p>
            <a:endParaRPr lang="nl-BE" dirty="0"/>
          </a:p>
          <a:p>
            <a:r>
              <a:rPr lang="nl-BE" dirty="0"/>
              <a:t>Geïntegreerd preventiebeleid werkgerelateerde psychische aandoeningen</a:t>
            </a:r>
          </a:p>
          <a:p>
            <a:endParaRPr lang="nl-BE" dirty="0"/>
          </a:p>
          <a:p>
            <a:r>
              <a:rPr lang="nl-BE" dirty="0"/>
              <a:t>Uit 77 zendingen, 12 projecten weerhouden </a:t>
            </a:r>
          </a:p>
          <a:p>
            <a:r>
              <a:rPr lang="nl-BE" dirty="0"/>
              <a:t>Extra budget 2019: €146.000</a:t>
            </a:r>
          </a:p>
          <a:p>
            <a:endParaRPr lang="nl-BE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3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0148" y="189145"/>
            <a:ext cx="1348578" cy="104547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4715852"/>
            <a:ext cx="504056" cy="5133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2040" y="2204864"/>
            <a:ext cx="1906258" cy="83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824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800" y="1124744"/>
            <a:ext cx="7779533" cy="5256584"/>
          </a:xfrm>
        </p:spPr>
        <p:txBody>
          <a:bodyPr>
            <a:normAutofit/>
          </a:bodyPr>
          <a:lstStyle/>
          <a:p>
            <a:endParaRPr lang="nl-BE" dirty="0"/>
          </a:p>
          <a:p>
            <a:endParaRPr lang="nl-BE" dirty="0"/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946" y="260648"/>
            <a:ext cx="1194920" cy="932769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939800" y="274638"/>
            <a:ext cx="7747000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Samenstelling WCfY-team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700808"/>
            <a:ext cx="5904656" cy="370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646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800" y="1124744"/>
            <a:ext cx="7779533" cy="5256584"/>
          </a:xfrm>
        </p:spPr>
        <p:txBody>
          <a:bodyPr>
            <a:normAutofit fontScale="62500" lnSpcReduction="20000"/>
          </a:bodyPr>
          <a:lstStyle/>
          <a:p>
            <a:endParaRPr lang="nl-BE" dirty="0"/>
          </a:p>
          <a:p>
            <a:pPr marL="0" indent="0">
              <a:buNone/>
            </a:pPr>
            <a:r>
              <a:rPr lang="nl-BE" sz="2900" dirty="0"/>
              <a:t>Projectleider: Karolien Kerckhofs , Stafmedewerker Personeelsdienst</a:t>
            </a:r>
          </a:p>
          <a:p>
            <a:endParaRPr lang="nl-BE" sz="2900" dirty="0"/>
          </a:p>
          <a:p>
            <a:pPr marL="0" indent="0">
              <a:buNone/>
            </a:pPr>
            <a:r>
              <a:rPr lang="nl-BE" sz="2900" dirty="0"/>
              <a:t>Campus Aalst</a:t>
            </a:r>
          </a:p>
          <a:p>
            <a:r>
              <a:rPr lang="nl-BE" sz="2900" dirty="0"/>
              <a:t>Dr.  Thierry Verplancke, Psychiater</a:t>
            </a:r>
          </a:p>
          <a:p>
            <a:r>
              <a:rPr lang="nl-BE" sz="2900" dirty="0"/>
              <a:t>Van Audenhove Tina , Verpleegkundige Interne Liaison</a:t>
            </a:r>
          </a:p>
          <a:p>
            <a:r>
              <a:rPr lang="nl-BE" sz="2900" dirty="0"/>
              <a:t>Parewyck Greet, Projectmanager EMV , Stafmedewerker Kwaliteit </a:t>
            </a:r>
          </a:p>
          <a:p>
            <a:r>
              <a:rPr lang="nl-BE" sz="2900" dirty="0"/>
              <a:t>Rossel Ellen, Stafmedewerker Administratief Departement, Projectmanager </a:t>
            </a:r>
          </a:p>
          <a:p>
            <a:r>
              <a:rPr lang="nl-BE" sz="2900" dirty="0"/>
              <a:t>Valcke Idris, Stafmedewerker Personeelsdienst, Projectmanager</a:t>
            </a:r>
          </a:p>
          <a:p>
            <a:r>
              <a:rPr lang="nl-BE" sz="2900" dirty="0"/>
              <a:t>Van Glabeke Sara, Psychologe</a:t>
            </a:r>
          </a:p>
          <a:p>
            <a:r>
              <a:rPr lang="nl-BE" sz="2900" dirty="0"/>
              <a:t> Capiau Veronique, Diensthoofd Sociale dienst </a:t>
            </a:r>
          </a:p>
          <a:p>
            <a:r>
              <a:rPr lang="nl-BE" sz="2900" dirty="0"/>
              <a:t>Heyvaert Annelies, Juriste</a:t>
            </a:r>
          </a:p>
          <a:p>
            <a:r>
              <a:rPr lang="nl-BE" sz="2900" dirty="0"/>
              <a:t>Roelandt Sofie, Hoofdverpleegkundige Oncologisch Dagziekenhuis</a:t>
            </a:r>
          </a:p>
          <a:p>
            <a:endParaRPr lang="nl-BE" sz="2900" dirty="0"/>
          </a:p>
          <a:p>
            <a:pPr marL="0" indent="0">
              <a:buNone/>
            </a:pPr>
            <a:r>
              <a:rPr lang="nl-BE" sz="2900" dirty="0"/>
              <a:t>Campus Geraardsbergen</a:t>
            </a:r>
          </a:p>
          <a:p>
            <a:r>
              <a:rPr lang="nl-BE" sz="2900" dirty="0"/>
              <a:t>Verhoeyen Silke, Psychologe </a:t>
            </a:r>
          </a:p>
          <a:p>
            <a:endParaRPr lang="nl-BE" sz="2900" dirty="0"/>
          </a:p>
          <a:p>
            <a:pPr marL="0" indent="0">
              <a:buNone/>
            </a:pPr>
            <a:r>
              <a:rPr lang="nl-BE" sz="2900" dirty="0"/>
              <a:t>Campus Wetteren</a:t>
            </a:r>
          </a:p>
          <a:p>
            <a:r>
              <a:rPr lang="nl-BE" sz="2900" dirty="0"/>
              <a:t>Tavares da Silva Luis Filipe, Kinesist </a:t>
            </a:r>
          </a:p>
          <a:p>
            <a:endParaRPr lang="nl-BE" dirty="0"/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946" y="260648"/>
            <a:ext cx="1194920" cy="932769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939800" y="274638"/>
            <a:ext cx="7747000" cy="1143000"/>
          </a:xfrm>
        </p:spPr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Samenstelling WCfY-team</a:t>
            </a:r>
          </a:p>
        </p:txBody>
      </p:sp>
    </p:spTree>
    <p:extLst>
      <p:ext uri="{BB962C8B-B14F-4D97-AF65-F5344CB8AC3E}">
        <p14:creationId xmlns:p14="http://schemas.microsoft.com/office/powerpoint/2010/main" val="193161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Doel Project WCfY-team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800" y="1600200"/>
            <a:ext cx="7747000" cy="4565104"/>
          </a:xfrm>
        </p:spPr>
        <p:txBody>
          <a:bodyPr/>
          <a:lstStyle/>
          <a:p>
            <a:r>
              <a:rPr lang="nl-BE" dirty="0"/>
              <a:t> Inzetten op secundaire en tertiaire preventie van BO</a:t>
            </a:r>
          </a:p>
          <a:p>
            <a:endParaRPr lang="nl-BE" dirty="0"/>
          </a:p>
          <a:p>
            <a:endParaRPr lang="nl-BE" dirty="0"/>
          </a:p>
          <a:p>
            <a:endParaRPr lang="nl-BE" dirty="0"/>
          </a:p>
          <a:p>
            <a:pPr marL="0" indent="0">
              <a:buNone/>
            </a:pPr>
            <a:r>
              <a:rPr lang="nl-BE" dirty="0"/>
              <a:t>                         </a:t>
            </a:r>
          </a:p>
          <a:p>
            <a:pPr lvl="1"/>
            <a:r>
              <a:rPr lang="nl-BE" dirty="0"/>
              <a:t> Een persoonlijk aanspreekpunt vormen</a:t>
            </a:r>
          </a:p>
          <a:p>
            <a:pPr lvl="1"/>
            <a:r>
              <a:rPr lang="nl-BE" dirty="0"/>
              <a:t>Gesprekken, 3 –max 5 </a:t>
            </a:r>
          </a:p>
          <a:p>
            <a:pPr lvl="1"/>
            <a:r>
              <a:rPr lang="nl-BE" dirty="0"/>
              <a:t>Doorverwijzen  naar erkende professionals</a:t>
            </a:r>
          </a:p>
          <a:p>
            <a:pPr lvl="1"/>
            <a:endParaRPr lang="nl-BE" dirty="0"/>
          </a:p>
          <a:p>
            <a:pPr lvl="1"/>
            <a:r>
              <a:rPr lang="nl-BE" dirty="0"/>
              <a:t>Is er nood aan een gesprek?</a:t>
            </a:r>
          </a:p>
          <a:p>
            <a:pPr lvl="1"/>
            <a:r>
              <a:rPr lang="nl-BE" dirty="0"/>
              <a:t>Spreek de leden van het WCfY-team aan of wecareforyou@asz.be</a:t>
            </a:r>
          </a:p>
          <a:p>
            <a:pPr lvl="1"/>
            <a:endParaRPr lang="nl-BE" dirty="0"/>
          </a:p>
          <a:p>
            <a:pPr marL="265112" lvl="1" indent="0">
              <a:buNone/>
            </a:pPr>
            <a:endParaRPr lang="nl-BE" dirty="0"/>
          </a:p>
          <a:p>
            <a:pPr lvl="1"/>
            <a:endParaRPr lang="nl-BE" dirty="0" err="1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6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22" y="274638"/>
            <a:ext cx="1348578" cy="104547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349699"/>
            <a:ext cx="1872208" cy="132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0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Doel Project WCfY-team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39800" y="1417638"/>
            <a:ext cx="7747000" cy="4573587"/>
          </a:xfrm>
        </p:spPr>
        <p:txBody>
          <a:bodyPr/>
          <a:lstStyle/>
          <a:p>
            <a:pPr marL="0" indent="0">
              <a:buNone/>
            </a:pPr>
            <a:r>
              <a:rPr lang="nl-BE" dirty="0"/>
              <a:t> </a:t>
            </a:r>
          </a:p>
          <a:p>
            <a:pPr lvl="1"/>
            <a:endParaRPr lang="nl-BE" dirty="0"/>
          </a:p>
          <a:p>
            <a:pPr lvl="1"/>
            <a:r>
              <a:rPr lang="nl-BE" dirty="0"/>
              <a:t>Thalentotool</a:t>
            </a:r>
          </a:p>
          <a:p>
            <a:pPr lvl="1"/>
            <a:r>
              <a:rPr lang="nl-BE" dirty="0"/>
              <a:t> Zelfzorg</a:t>
            </a:r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marL="265112" lvl="1" indent="0">
              <a:buNone/>
            </a:pPr>
            <a:r>
              <a:rPr lang="nl-BE" dirty="0"/>
              <a:t> </a:t>
            </a:r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marL="179387" lvl="1" indent="0">
              <a:buNone/>
            </a:pPr>
            <a:r>
              <a:rPr lang="nl-BE" dirty="0"/>
              <a:t>Aanvraag via </a:t>
            </a:r>
            <a:r>
              <a:rPr lang="nl-BE" dirty="0">
                <a:solidFill>
                  <a:srgbClr val="FFFFFF"/>
                </a:solidFill>
                <a:highlight>
                  <a:srgbClr val="FF00FF"/>
                </a:highlight>
              </a:rPr>
              <a:t> wecareforyou@asz.be</a:t>
            </a:r>
          </a:p>
          <a:p>
            <a:pPr lvl="1"/>
            <a:r>
              <a:rPr lang="nl-BE" dirty="0"/>
              <a:t>  vermelding naam, voornaam en afdeling</a:t>
            </a:r>
          </a:p>
          <a:p>
            <a:pPr lvl="1"/>
            <a:endParaRPr lang="nl-BE" dirty="0"/>
          </a:p>
          <a:p>
            <a:pPr lvl="1"/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7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22" y="274638"/>
            <a:ext cx="1348578" cy="104547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947" y="1533826"/>
            <a:ext cx="3377061" cy="74304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9067" y="2513458"/>
            <a:ext cx="5575381" cy="256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348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Doel Project WCfY-team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r>
              <a:rPr lang="nl-BE" dirty="0"/>
              <a:t>Opleidingen voorzien voor teams om Burn-out te begrijpen, collega’s door te verwijzen naar WCfY</a:t>
            </a:r>
          </a:p>
          <a:p>
            <a:pPr lvl="1"/>
            <a:endParaRPr lang="nl-BE" dirty="0"/>
          </a:p>
          <a:p>
            <a:pPr marL="265112" lvl="1" indent="0">
              <a:buNone/>
            </a:pPr>
            <a:endParaRPr lang="nl-BE" dirty="0"/>
          </a:p>
          <a:p>
            <a:pPr lvl="1"/>
            <a:endParaRPr lang="nl-BE" dirty="0"/>
          </a:p>
          <a:p>
            <a:pPr lvl="1"/>
            <a:endParaRPr lang="nl-BE" dirty="0"/>
          </a:p>
          <a:p>
            <a:pPr lvl="1"/>
            <a:r>
              <a:rPr lang="nl-BE" dirty="0"/>
              <a:t>Intervisies voorzien voor teams</a:t>
            </a:r>
          </a:p>
          <a:p>
            <a:pPr marL="265112" lvl="1" indent="0">
              <a:buNone/>
            </a:pPr>
            <a:endParaRPr lang="nl-BE" dirty="0"/>
          </a:p>
          <a:p>
            <a:r>
              <a:rPr lang="nl-BE" dirty="0"/>
              <a:t> 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8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22" y="274638"/>
            <a:ext cx="1348578" cy="104547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1916832"/>
            <a:ext cx="1736934" cy="1080119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9170" y="4077072"/>
            <a:ext cx="1728191" cy="1209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17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Doel Project WCfY-team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/>
          </a:p>
          <a:p>
            <a:pPr marL="265112" lvl="1" indent="0">
              <a:buNone/>
            </a:pPr>
            <a:endParaRPr lang="nl-BE" dirty="0"/>
          </a:p>
          <a:p>
            <a:pPr lvl="1"/>
            <a:endParaRPr lang="nl-BE" dirty="0"/>
          </a:p>
          <a:p>
            <a:pPr marL="265112" lvl="1" indent="0">
              <a:buNone/>
            </a:pPr>
            <a:endParaRPr lang="nl-BE" dirty="0"/>
          </a:p>
          <a:p>
            <a:pPr lvl="1"/>
            <a:r>
              <a:rPr lang="nl-BE" dirty="0"/>
              <a:t>Een re-integratiebeleid na BO </a:t>
            </a:r>
          </a:p>
          <a:p>
            <a:pPr marL="265112" lvl="1" indent="0">
              <a:buNone/>
            </a:pPr>
            <a:endParaRPr lang="nl-BE" dirty="0"/>
          </a:p>
          <a:p>
            <a:pPr marL="265112" lvl="1" indent="0">
              <a:buNone/>
            </a:pPr>
            <a:endParaRPr lang="nl-BE" dirty="0"/>
          </a:p>
          <a:p>
            <a:pPr marL="265112" lvl="1" indent="0">
              <a:buNone/>
            </a:pPr>
            <a:endParaRPr lang="nl-BE" dirty="0"/>
          </a:p>
          <a:p>
            <a:pPr marL="265112" lvl="1" indent="0">
              <a:buNone/>
            </a:pPr>
            <a:endParaRPr lang="nl-BE" dirty="0"/>
          </a:p>
          <a:p>
            <a:pPr lvl="1"/>
            <a:r>
              <a:rPr lang="nl-BE" dirty="0"/>
              <a:t>Een gezondheidsaanbod (later beschikbaar via intranet)</a:t>
            </a:r>
          </a:p>
          <a:p>
            <a:pPr marL="265112" lvl="1" indent="0">
              <a:buNone/>
            </a:pPr>
            <a:r>
              <a:rPr lang="nl-BE" dirty="0"/>
              <a:t>	Korting fitness, …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F42A9B-D6D8-4216-A612-D1FA04C6F87B}" type="datetime1">
              <a:rPr lang="nl-BE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19-11-2019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>
                    <a:tint val="75000"/>
                  </a:srgbClr>
                </a:solidFill>
              </a:rPr>
              <a:t>|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BF4755-BC88-41C2-8703-62FC4BD9C0BF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>
                <a:defRPr/>
              </a:pPr>
              <a:t>9</a:t>
            </a:fld>
            <a:endParaRPr lang="en-US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222" y="274638"/>
            <a:ext cx="1348578" cy="104547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414" y="1916832"/>
            <a:ext cx="2572735" cy="125588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414" y="4145799"/>
            <a:ext cx="1759992" cy="1208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31349"/>
      </p:ext>
    </p:extLst>
  </p:cSld>
  <p:clrMapOvr>
    <a:masterClrMapping/>
  </p:clrMapOvr>
</p:sld>
</file>

<file path=ppt/theme/theme1.xml><?xml version="1.0" encoding="utf-8"?>
<a:theme xmlns:a="http://schemas.openxmlformats.org/drawingml/2006/main" name="ASZ_Powerpoint">
  <a:themeElements>
    <a:clrScheme name="Aangepast 11">
      <a:dk1>
        <a:srgbClr val="272727"/>
      </a:dk1>
      <a:lt1>
        <a:srgbClr val="FFFFFF"/>
      </a:lt1>
      <a:dk2>
        <a:srgbClr val="272727"/>
      </a:dk2>
      <a:lt2>
        <a:srgbClr val="FFFFFF"/>
      </a:lt2>
      <a:accent1>
        <a:srgbClr val="CC006A"/>
      </a:accent1>
      <a:accent2>
        <a:srgbClr val="006FA1"/>
      </a:accent2>
      <a:accent3>
        <a:srgbClr val="005672"/>
      </a:accent3>
      <a:accent4>
        <a:srgbClr val="2B5240"/>
      </a:accent4>
      <a:accent5>
        <a:srgbClr val="5F8B32"/>
      </a:accent5>
      <a:accent6>
        <a:srgbClr val="BC8D20"/>
      </a:accent6>
      <a:hlink>
        <a:srgbClr val="005672"/>
      </a:hlink>
      <a:folHlink>
        <a:srgbClr val="BC8D2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7A347DB5DC5F4EA8666DFB5C4049ED" ma:contentTypeVersion="12" ma:contentTypeDescription="Create a new document." ma:contentTypeScope="" ma:versionID="58275f036bc44162731654d8b52c1300">
  <xsd:schema xmlns:xsd="http://www.w3.org/2001/XMLSchema" xmlns:xs="http://www.w3.org/2001/XMLSchema" xmlns:p="http://schemas.microsoft.com/office/2006/metadata/properties" xmlns:ns1="http://schemas.microsoft.com/sharepoint/v3" xmlns:ns2="888c19c8-2d53-45e3-b4cf-13c3fd8922d3" xmlns:ns3="a281803f-7c30-43b8-bc69-fa9c7c5c6876" xmlns:ns4="0c286d8c-2b07-481b-9898-5e0f642949bb" targetNamespace="http://schemas.microsoft.com/office/2006/metadata/properties" ma:root="true" ma:fieldsID="02cc96db3730a08120f33cc3ff31cf66" ns1:_="" ns2:_="" ns3:_="" ns4:_="">
    <xsd:import namespace="http://schemas.microsoft.com/sharepoint/v3"/>
    <xsd:import namespace="888c19c8-2d53-45e3-b4cf-13c3fd8922d3"/>
    <xsd:import namespace="a281803f-7c30-43b8-bc69-fa9c7c5c6876"/>
    <xsd:import namespace="0c286d8c-2b07-481b-9898-5e0f642949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c19c8-2d53-45e3-b4cf-13c3fd8922d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1803f-7c30-43b8-bc69-fa9c7c5c6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286d8c-2b07-481b-9898-5e0f642949b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dlc_DocId xmlns="888c19c8-2d53-45e3-b4cf-13c3fd8922d3">SRNSVQQ3ZVQM-1365036356-6052</_dlc_DocId>
    <_dlc_DocIdUrl xmlns="888c19c8-2d53-45e3-b4cf-13c3fd8922d3">
      <Url>https://mobiusgroup.sharepoint.com/sites/mobius/Projects/FODSZ1405/_layouts/15/DocIdRedir.aspx?ID=SRNSVQQ3ZVQM-1365036356-6052</Url>
      <Description>SRNSVQQ3ZVQM-1365036356-6052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5E39D6E-22F0-4295-9035-4AFD2C82DB71}"/>
</file>

<file path=customXml/itemProps2.xml><?xml version="1.0" encoding="utf-8"?>
<ds:datastoreItem xmlns:ds="http://schemas.openxmlformats.org/officeDocument/2006/customXml" ds:itemID="{E806874C-EC2F-4FC8-B038-D72083E5B2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676D25-3544-4945-AC37-C07F56A6DD33}">
  <ds:schemaRefs>
    <ds:schemaRef ds:uri="6e685b49-195c-499d-9cf5-d25a3508e333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3324c3f5-f25b-42af-8eb0-c06c8d122b21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4.xml><?xml version="1.0" encoding="utf-8"?>
<ds:datastoreItem xmlns:ds="http://schemas.openxmlformats.org/officeDocument/2006/customXml" ds:itemID="{0054EDCB-BE0E-42E6-882C-7CE63C338242}"/>
</file>

<file path=docProps/app.xml><?xml version="1.0" encoding="utf-8"?>
<Properties xmlns="http://schemas.openxmlformats.org/officeDocument/2006/extended-properties" xmlns:vt="http://schemas.openxmlformats.org/officeDocument/2006/docPropsVTypes">
  <TotalTime>3366</TotalTime>
  <Words>346</Words>
  <Application>Microsoft Office PowerPoint</Application>
  <PresentationFormat>Diavoorstelling (4:3)</PresentationFormat>
  <Paragraphs>124</Paragraphs>
  <Slides>11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Corbel</vt:lpstr>
      <vt:lpstr>ASZ_Powerpoint</vt:lpstr>
      <vt:lpstr>PowerPoint-presentatie</vt:lpstr>
      <vt:lpstr>PowerPoint-presentatie</vt:lpstr>
      <vt:lpstr>Pilootproject geïntegreerd preventiebeleid Burn-out</vt:lpstr>
      <vt:lpstr>Samenstelling WCfY-team</vt:lpstr>
      <vt:lpstr>Samenstelling WCfY-team</vt:lpstr>
      <vt:lpstr>Doel Project WCfY-team</vt:lpstr>
      <vt:lpstr>Doel Project WCfY-team</vt:lpstr>
      <vt:lpstr>Doel Project WCfY-team</vt:lpstr>
      <vt:lpstr>Doel Project WCfY-team</vt:lpstr>
      <vt:lpstr>Wat gebeurt er extra achter de schermen door WCfY?</vt:lpstr>
      <vt:lpstr>Contactgegevens</vt:lpstr>
    </vt:vector>
  </TitlesOfParts>
  <Company>ASZ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Paredis Nancy</dc:creator>
  <cp:lastModifiedBy>Kerckhofs Karolien</cp:lastModifiedBy>
  <cp:revision>372</cp:revision>
  <cp:lastPrinted>2015-03-18T10:48:03Z</cp:lastPrinted>
  <dcterms:created xsi:type="dcterms:W3CDTF">2013-03-06T07:31:00Z</dcterms:created>
  <dcterms:modified xsi:type="dcterms:W3CDTF">2019-11-19T12:14:08Z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0x0101006A7A347DB5DC5F4EA8666DFB5C4049ED</vt:lpwstr>
  </property>
  <property fmtid="{D5CDD505-2E9C-101B-9397-08002B2CF9AE}" pid="3" name="_dlc_DocIdItemGuid">
    <vt:lpwstr>385d2733-1318-4eda-8a55-caf282cf8343</vt:lpwstr>
  </property>
</Properties>
</file>