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64" r:id="rId7"/>
    <p:sldId id="259" r:id="rId8"/>
    <p:sldId id="260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rckhofs Karolien" initials="KK" lastIdx="2" clrIdx="0">
    <p:extLst>
      <p:ext uri="{19B8F6BF-5375-455C-9EA6-DF929625EA0E}">
        <p15:presenceInfo xmlns:p15="http://schemas.microsoft.com/office/powerpoint/2012/main" userId="S-1-5-21-32718380-1236751416-322568963-60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36442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51044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1851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35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6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75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70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65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036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99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0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58582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64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182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72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30286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829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2667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4799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9728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5368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137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8CB52-CB90-4774-9489-E5C2753A783C}" type="datetimeFigureOut">
              <a:rPr lang="nl-BE" smtClean="0"/>
              <a:t>19-11-2019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C9F91-DE2F-44BE-8EF5-5B8FB21C9437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2860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1621B-03A0-ED4C-95D7-49DBB149B7FA}" type="datetimeFigureOut">
              <a:rPr lang="en-US" smtClean="0"/>
              <a:pPr/>
              <a:t>11/19/2019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4EE3C-3702-4448-8162-D6945F973522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687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nl-BE" dirty="0"/>
              <a:t>Intervisies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nl-BE" dirty="0"/>
              <a:t>Gefinancierd door de FOD Sociale Zekerheid in het kader van pilootprojecten voor de preventie van psychische </a:t>
            </a:r>
            <a:r>
              <a:rPr lang="nl-BE" dirty="0" err="1"/>
              <a:t>werkgerelateerde</a:t>
            </a:r>
            <a:r>
              <a:rPr lang="nl-BE" dirty="0"/>
              <a:t> aandoeningen.</a:t>
            </a:r>
          </a:p>
          <a:p>
            <a:pPr algn="l"/>
            <a:endParaRPr lang="nl-BE" dirty="0"/>
          </a:p>
          <a:p>
            <a:pPr algn="l"/>
            <a:endParaRPr lang="nl-BE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403" y="1141229"/>
            <a:ext cx="3035311" cy="23694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675" y="4429919"/>
            <a:ext cx="2625151" cy="115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4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Met dank aan</a:t>
            </a:r>
            <a:endParaRPr lang="nl-BE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dirty="0">
                <a:solidFill>
                  <a:schemeClr val="bg1"/>
                </a:solidFill>
              </a:rPr>
              <a:t>Bureau voor Opleiding en vorming Perspectief – Walter Rombouts</a:t>
            </a:r>
          </a:p>
          <a:p>
            <a:pPr marL="0" indent="0">
              <a:buNone/>
            </a:pPr>
            <a:r>
              <a:rPr lang="nl-BE" dirty="0">
                <a:solidFill>
                  <a:schemeClr val="bg1"/>
                </a:solidFill>
              </a:rPr>
              <a:t>www.Perspectief-bvov.be</a:t>
            </a:r>
          </a:p>
        </p:txBody>
      </p:sp>
    </p:spTree>
    <p:extLst>
      <p:ext uri="{BB962C8B-B14F-4D97-AF65-F5344CB8AC3E}">
        <p14:creationId xmlns:p14="http://schemas.microsoft.com/office/powerpoint/2010/main" val="1497409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Doelstelling intervisies</a:t>
            </a:r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352" y="260648"/>
            <a:ext cx="1557514" cy="1215814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chemeClr val="bg1"/>
                </a:solidFill>
              </a:rPr>
              <a:t>onder begeleiding </a:t>
            </a:r>
          </a:p>
          <a:p>
            <a:r>
              <a:rPr lang="nl-BE" dirty="0">
                <a:solidFill>
                  <a:schemeClr val="bg1"/>
                </a:solidFill>
              </a:rPr>
              <a:t>samen met collega’s</a:t>
            </a:r>
          </a:p>
          <a:p>
            <a:r>
              <a:rPr lang="nl-BE" dirty="0">
                <a:solidFill>
                  <a:schemeClr val="bg1"/>
                </a:solidFill>
              </a:rPr>
              <a:t>leren reflecteren</a:t>
            </a:r>
          </a:p>
          <a:p>
            <a:r>
              <a:rPr lang="nl-BE" dirty="0">
                <a:solidFill>
                  <a:schemeClr val="bg1"/>
                </a:solidFill>
              </a:rPr>
              <a:t>over </a:t>
            </a:r>
            <a:r>
              <a:rPr lang="nl-BE" dirty="0" err="1">
                <a:solidFill>
                  <a:schemeClr val="bg1"/>
                </a:solidFill>
              </a:rPr>
              <a:t>werkgerelateerde</a:t>
            </a:r>
            <a:r>
              <a:rPr lang="nl-BE" dirty="0">
                <a:solidFill>
                  <a:schemeClr val="bg1"/>
                </a:solidFill>
              </a:rPr>
              <a:t> situaties</a:t>
            </a: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127108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Voorwaarden 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>
                <a:solidFill>
                  <a:schemeClr val="bg1"/>
                </a:solidFill>
              </a:rPr>
              <a:t>vaste intervisiegroep (min.6-max. 15)</a:t>
            </a:r>
          </a:p>
          <a:p>
            <a:r>
              <a:rPr lang="nl-BE" dirty="0">
                <a:solidFill>
                  <a:schemeClr val="bg1"/>
                </a:solidFill>
              </a:rPr>
              <a:t>vaste begeleider(s)</a:t>
            </a:r>
          </a:p>
          <a:p>
            <a:r>
              <a:rPr lang="nl-BE" dirty="0">
                <a:solidFill>
                  <a:schemeClr val="bg1"/>
                </a:solidFill>
              </a:rPr>
              <a:t>eens aangemeld, verplicht doorlopen van het volledige traject </a:t>
            </a:r>
          </a:p>
          <a:p>
            <a:r>
              <a:rPr lang="nl-BE" dirty="0">
                <a:solidFill>
                  <a:schemeClr val="bg1"/>
                </a:solidFill>
              </a:rPr>
              <a:t>vertrouwen</a:t>
            </a:r>
          </a:p>
          <a:p>
            <a:r>
              <a:rPr lang="nl-BE" dirty="0">
                <a:solidFill>
                  <a:schemeClr val="bg1"/>
                </a:solidFill>
              </a:rPr>
              <a:t>stabiliteit</a:t>
            </a:r>
          </a:p>
          <a:p>
            <a:r>
              <a:rPr lang="nl-BE" dirty="0">
                <a:solidFill>
                  <a:schemeClr val="bg1"/>
                </a:solidFill>
              </a:rPr>
              <a:t>veiligheid</a:t>
            </a:r>
          </a:p>
          <a:p>
            <a:r>
              <a:rPr lang="nl-BE" dirty="0">
                <a:solidFill>
                  <a:schemeClr val="bg1"/>
                </a:solidFill>
              </a:rPr>
              <a:t>Bereidheid tot reflectief leren</a:t>
            </a:r>
          </a:p>
          <a:p>
            <a:endParaRPr lang="nl-BE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352" y="260648"/>
            <a:ext cx="1557514" cy="121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77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Voorwaarden vervolg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chemeClr val="bg1"/>
                </a:solidFill>
              </a:rPr>
              <a:t>vier leermomenten, verspreid over een jaar </a:t>
            </a:r>
          </a:p>
          <a:p>
            <a:r>
              <a:rPr lang="nl-BE" dirty="0">
                <a:solidFill>
                  <a:schemeClr val="bg1"/>
                </a:solidFill>
              </a:rPr>
              <a:t>engagement voor de vier leermomenten</a:t>
            </a:r>
          </a:p>
          <a:p>
            <a:r>
              <a:rPr lang="nl-BE" dirty="0">
                <a:solidFill>
                  <a:schemeClr val="bg1"/>
                </a:solidFill>
              </a:rPr>
              <a:t>maximum drie uur</a:t>
            </a:r>
          </a:p>
          <a:p>
            <a:r>
              <a:rPr lang="nl-BE" dirty="0">
                <a:solidFill>
                  <a:schemeClr val="bg1"/>
                </a:solidFill>
              </a:rPr>
              <a:t>ingepland in overleg met de afdeling</a:t>
            </a:r>
          </a:p>
          <a:p>
            <a:r>
              <a:rPr lang="nl-BE" dirty="0">
                <a:solidFill>
                  <a:schemeClr val="bg1"/>
                </a:solidFill>
              </a:rPr>
              <a:t>in </a:t>
            </a:r>
            <a:r>
              <a:rPr lang="nl-BE" dirty="0" err="1">
                <a:solidFill>
                  <a:schemeClr val="bg1"/>
                </a:solidFill>
              </a:rPr>
              <a:t>Icarus</a:t>
            </a:r>
            <a:r>
              <a:rPr lang="nl-BE" dirty="0">
                <a:solidFill>
                  <a:schemeClr val="bg1"/>
                </a:solidFill>
              </a:rPr>
              <a:t> ingeboekt als teamvergadering</a:t>
            </a:r>
          </a:p>
          <a:p>
            <a:endParaRPr lang="nl-BE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352" y="260648"/>
            <a:ext cx="1557514" cy="121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375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Inhoud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chemeClr val="bg1"/>
                </a:solidFill>
              </a:rPr>
              <a:t>We starten met een rondje: 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Hoe zitten we erbij?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Welk </a:t>
            </a:r>
            <a:r>
              <a:rPr lang="nl-BE" dirty="0" err="1">
                <a:solidFill>
                  <a:schemeClr val="bg1"/>
                </a:solidFill>
              </a:rPr>
              <a:t>werkgerelateerd</a:t>
            </a:r>
            <a:r>
              <a:rPr lang="nl-BE" dirty="0">
                <a:solidFill>
                  <a:schemeClr val="bg1"/>
                </a:solidFill>
              </a:rPr>
              <a:t> thema wenst ieder in de brengen?</a:t>
            </a:r>
          </a:p>
          <a:p>
            <a:pPr marL="457200" lvl="1" indent="0">
              <a:buNone/>
            </a:pPr>
            <a:endParaRPr lang="nl-BE" dirty="0">
              <a:solidFill>
                <a:schemeClr val="bg1"/>
              </a:solidFill>
            </a:endParaRPr>
          </a:p>
          <a:p>
            <a:r>
              <a:rPr lang="nl-BE" dirty="0">
                <a:solidFill>
                  <a:schemeClr val="bg1"/>
                </a:solidFill>
              </a:rPr>
              <a:t>Keuze van de te behandelen thema’s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352" y="260648"/>
            <a:ext cx="1557514" cy="121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9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FF3399"/>
                </a:solidFill>
              </a:rPr>
              <a:t>Inhoud vervolg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>
                <a:solidFill>
                  <a:schemeClr val="bg1"/>
                </a:solidFill>
              </a:rPr>
              <a:t>Elk weerhouden thema wordt apart behandeld volgens volgend patroon: 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Situering van het thema 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Vragenronde door de collega’s om het thema volledig te vatten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Expliciteren van de intervisievraag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Vragen ter versterking van de reflectie om aldus tot een inzicht te komen</a:t>
            </a:r>
          </a:p>
          <a:p>
            <a:pPr lvl="1"/>
            <a:r>
              <a:rPr lang="nl-BE" dirty="0">
                <a:solidFill>
                  <a:schemeClr val="bg1"/>
                </a:solidFill>
              </a:rPr>
              <a:t>Afronden: wat neem je mee en hou ga je dit concreet aanpakken</a:t>
            </a:r>
          </a:p>
          <a:p>
            <a:pPr lvl="1"/>
            <a:endParaRPr lang="nl-BE" dirty="0">
              <a:solidFill>
                <a:schemeClr val="bg1"/>
              </a:solidFill>
            </a:endParaRPr>
          </a:p>
          <a:p>
            <a:endParaRPr lang="nl-BE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8352" y="260648"/>
            <a:ext cx="1557514" cy="121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104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Rood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7A347DB5DC5F4EA8666DFB5C4049ED" ma:contentTypeVersion="12" ma:contentTypeDescription="Create a new document." ma:contentTypeScope="" ma:versionID="58275f036bc44162731654d8b52c1300">
  <xsd:schema xmlns:xsd="http://www.w3.org/2001/XMLSchema" xmlns:xs="http://www.w3.org/2001/XMLSchema" xmlns:p="http://schemas.microsoft.com/office/2006/metadata/properties" xmlns:ns1="http://schemas.microsoft.com/sharepoint/v3" xmlns:ns2="888c19c8-2d53-45e3-b4cf-13c3fd8922d3" xmlns:ns3="a281803f-7c30-43b8-bc69-fa9c7c5c6876" xmlns:ns4="0c286d8c-2b07-481b-9898-5e0f642949bb" targetNamespace="http://schemas.microsoft.com/office/2006/metadata/properties" ma:root="true" ma:fieldsID="02cc96db3730a08120f33cc3ff31cf66" ns1:_="" ns2:_="" ns3:_="" ns4:_="">
    <xsd:import namespace="http://schemas.microsoft.com/sharepoint/v3"/>
    <xsd:import namespace="888c19c8-2d53-45e3-b4cf-13c3fd8922d3"/>
    <xsd:import namespace="a281803f-7c30-43b8-bc69-fa9c7c5c6876"/>
    <xsd:import namespace="0c286d8c-2b07-481b-9898-5e0f642949bb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GenerationTime" minOccurs="0"/>
                <xsd:element ref="ns3:MediaServiceEventHashCod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8c19c8-2d53-45e3-b4cf-13c3fd8922d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1803f-7c30-43b8-bc69-fa9c7c5c68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286d8c-2b07-481b-9898-5e0f642949bb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dlc_DocId xmlns="888c19c8-2d53-45e3-b4cf-13c3fd8922d3">SRNSVQQ3ZVQM-1365036356-5985</_dlc_DocId>
    <_dlc_DocIdUrl xmlns="888c19c8-2d53-45e3-b4cf-13c3fd8922d3">
      <Url>https://mobiusgroup.sharepoint.com/sites/mobius/Projects/FODSZ1405/_layouts/15/DocIdRedir.aspx?ID=SRNSVQQ3ZVQM-1365036356-5985</Url>
      <Description>SRNSVQQ3ZVQM-1365036356-5985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AAB43C3-31F0-4194-BC3B-4BE1E93B117A}"/>
</file>

<file path=customXml/itemProps2.xml><?xml version="1.0" encoding="utf-8"?>
<ds:datastoreItem xmlns:ds="http://schemas.openxmlformats.org/officeDocument/2006/customXml" ds:itemID="{59A4F900-6373-48AB-B65D-12278166FF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06AB36-2955-4E2E-A95D-22693CA49A0A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3324c3f5-f25b-42af-8eb0-c06c8d122b21"/>
    <ds:schemaRef ds:uri="6e685b49-195c-499d-9cf5-d25a3508e333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F3477E6E-D66E-4CA9-966E-4445043E4535}"/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191</Words>
  <Application>Microsoft Office PowerPoint</Application>
  <PresentationFormat>Breedbeeld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Office Theme</vt:lpstr>
      <vt:lpstr>Intervisies</vt:lpstr>
      <vt:lpstr>Met dank aan</vt:lpstr>
      <vt:lpstr>Doelstelling intervisies</vt:lpstr>
      <vt:lpstr>Voorwaarden </vt:lpstr>
      <vt:lpstr>Voorwaarden vervolg</vt:lpstr>
      <vt:lpstr>Inhoud</vt:lpstr>
      <vt:lpstr>Inhoud vervolg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Kerckhofs Karolien</dc:creator>
  <cp:lastModifiedBy>Kerckhofs Karolien</cp:lastModifiedBy>
  <cp:revision>17</cp:revision>
  <dcterms:created xsi:type="dcterms:W3CDTF">2019-06-19T07:19:26Z</dcterms:created>
  <dcterms:modified xsi:type="dcterms:W3CDTF">2019-11-19T10:37:36Z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0x0101006A7A347DB5DC5F4EA8666DFB5C4049ED</vt:lpwstr>
  </property>
  <property fmtid="{D5CDD505-2E9C-101B-9397-08002B2CF9AE}" pid="3" name="_dlc_DocIdItemGuid">
    <vt:lpwstr>9ddb3773-cd8f-4311-b078-d1f92ce15e9b</vt:lpwstr>
  </property>
</Properties>
</file>